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03" r:id="rId2"/>
    <p:sldId id="283" r:id="rId3"/>
    <p:sldId id="285" r:id="rId4"/>
    <p:sldId id="288" r:id="rId5"/>
    <p:sldId id="286" r:id="rId6"/>
    <p:sldId id="287" r:id="rId7"/>
    <p:sldId id="264" r:id="rId8"/>
    <p:sldId id="272" r:id="rId9"/>
    <p:sldId id="258" r:id="rId10"/>
    <p:sldId id="274" r:id="rId11"/>
    <p:sldId id="266" r:id="rId12"/>
    <p:sldId id="293" r:id="rId13"/>
    <p:sldId id="292" r:id="rId14"/>
    <p:sldId id="273" r:id="rId15"/>
    <p:sldId id="257" r:id="rId16"/>
    <p:sldId id="290" r:id="rId17"/>
    <p:sldId id="282" r:id="rId18"/>
    <p:sldId id="281" r:id="rId19"/>
    <p:sldId id="294" r:id="rId20"/>
    <p:sldId id="275" r:id="rId21"/>
    <p:sldId id="267" r:id="rId22"/>
    <p:sldId id="289" r:id="rId23"/>
    <p:sldId id="302" r:id="rId24"/>
    <p:sldId id="298" r:id="rId25"/>
    <p:sldId id="261" r:id="rId26"/>
    <p:sldId id="277" r:id="rId27"/>
    <p:sldId id="301" r:id="rId28"/>
    <p:sldId id="300" r:id="rId29"/>
    <p:sldId id="299" r:id="rId30"/>
    <p:sldId id="296" r:id="rId31"/>
    <p:sldId id="295" r:id="rId32"/>
    <p:sldId id="297" r:id="rId33"/>
    <p:sldId id="271" r:id="rId34"/>
    <p:sldId id="263" r:id="rId35"/>
    <p:sldId id="279" r:id="rId36"/>
    <p:sldId id="304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53B909D-7E9B-48C4-A087-472B5D7E45AE}">
          <p14:sldIdLst>
            <p14:sldId id="303"/>
            <p14:sldId id="283"/>
            <p14:sldId id="285"/>
            <p14:sldId id="288"/>
            <p14:sldId id="286"/>
            <p14:sldId id="287"/>
            <p14:sldId id="264"/>
            <p14:sldId id="272"/>
            <p14:sldId id="258"/>
            <p14:sldId id="274"/>
            <p14:sldId id="266"/>
            <p14:sldId id="293"/>
            <p14:sldId id="292"/>
            <p14:sldId id="273"/>
            <p14:sldId id="257"/>
            <p14:sldId id="290"/>
            <p14:sldId id="282"/>
            <p14:sldId id="281"/>
            <p14:sldId id="294"/>
            <p14:sldId id="275"/>
            <p14:sldId id="267"/>
            <p14:sldId id="289"/>
            <p14:sldId id="302"/>
            <p14:sldId id="298"/>
            <p14:sldId id="261"/>
            <p14:sldId id="277"/>
            <p14:sldId id="301"/>
            <p14:sldId id="300"/>
            <p14:sldId id="299"/>
            <p14:sldId id="296"/>
            <p14:sldId id="295"/>
            <p14:sldId id="297"/>
            <p14:sldId id="271"/>
            <p14:sldId id="263"/>
            <p14:sldId id="279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6">
          <p15:clr>
            <a:srgbClr val="A4A3A4"/>
          </p15:clr>
        </p15:guide>
        <p15:guide id="2" pos="22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F5E9"/>
    <a:srgbClr val="807C67"/>
    <a:srgbClr val="ACAFA8"/>
    <a:srgbClr val="DFE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5" autoAdjust="0"/>
    <p:restoredTop sz="94668"/>
  </p:normalViewPr>
  <p:slideViewPr>
    <p:cSldViewPr snapToGrid="0" snapToObjects="1">
      <p:cViewPr varScale="1">
        <p:scale>
          <a:sx n="137" d="100"/>
          <a:sy n="137" d="100"/>
        </p:scale>
        <p:origin x="966" y="126"/>
      </p:cViewPr>
      <p:guideLst>
        <p:guide orient="horz" pos="1616"/>
        <p:guide pos="229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27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0B648-1583-4D0D-8F3B-A569E90FA472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C9F91-7852-47E3-B29E-E275396AC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3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826507" y="310577"/>
            <a:ext cx="153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2" hasCustomPrompt="1"/>
          </p:nvPr>
        </p:nvSpPr>
        <p:spPr>
          <a:xfrm>
            <a:off x="6778624" y="3932835"/>
            <a:ext cx="2335022" cy="329389"/>
          </a:xfrm>
          <a:prstGeom prst="rect">
            <a:avLst/>
          </a:prstGeom>
        </p:spPr>
        <p:txBody>
          <a:bodyPr vert="horz" lIns="91440"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Student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A717DB-87F1-4975-9BBF-7B612412B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143" y="496888"/>
            <a:ext cx="5911876" cy="39631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B6B994F8-660D-4F83-BD3E-CA39A6ECFB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8624" y="4262224"/>
            <a:ext cx="2335022" cy="329389"/>
          </a:xfrm>
          <a:prstGeom prst="rect">
            <a:avLst/>
          </a:prstGeom>
        </p:spPr>
        <p:txBody>
          <a:bodyPr vert="horz" lIns="91440"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Discipline</a:t>
            </a:r>
          </a:p>
        </p:txBody>
      </p:sp>
    </p:spTree>
    <p:extLst>
      <p:ext uri="{BB962C8B-B14F-4D97-AF65-F5344CB8AC3E}">
        <p14:creationId xmlns:p14="http://schemas.microsoft.com/office/powerpoint/2010/main" val="271011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0" y="1813"/>
            <a:ext cx="9159902" cy="5153589"/>
          </a:xfrm>
          <a:prstGeom prst="rect">
            <a:avLst/>
          </a:prstGeom>
        </p:spPr>
      </p:pic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257372AC-630B-40CF-BAE8-04B7A9E6F568}"/>
              </a:ext>
            </a:extLst>
          </p:cNvPr>
          <p:cNvSpPr txBox="1">
            <a:spLocks/>
          </p:cNvSpPr>
          <p:nvPr userDrawn="1"/>
        </p:nvSpPr>
        <p:spPr>
          <a:xfrm>
            <a:off x="6734179" y="3568645"/>
            <a:ext cx="1954996" cy="36787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EFF5E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Student Work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731FCEE-28E4-4FE3-920C-3C27A42BE98E}"/>
              </a:ext>
            </a:extLst>
          </p:cNvPr>
          <p:cNvSpPr txBox="1">
            <a:spLocks/>
          </p:cNvSpPr>
          <p:nvPr userDrawn="1"/>
        </p:nvSpPr>
        <p:spPr>
          <a:xfrm>
            <a:off x="6745375" y="3213463"/>
            <a:ext cx="2163496" cy="42385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EFF5E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Art &amp; Design</a:t>
            </a:r>
          </a:p>
        </p:txBody>
      </p:sp>
    </p:spTree>
    <p:extLst>
      <p:ext uri="{BB962C8B-B14F-4D97-AF65-F5344CB8AC3E}">
        <p14:creationId xmlns:p14="http://schemas.microsoft.com/office/powerpoint/2010/main" val="23730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fibers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fibers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painting-and-drawin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painting-and-drawin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graphic-design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graphic-design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interior-design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interior-design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interior-design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metalsjewelry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art-education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metalsjewelry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metalsjewelry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painting-and-drawin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painting-and-drawin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photography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photography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photography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printmaking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printmaking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printmaking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art-education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sculpture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sculpture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sculpture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woodfurniture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woodfurniture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woodfurniture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artdesign.buffalostate.edu/orientation-2020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art-history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ceramic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ceramics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ceramics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ceramics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design.buffalostate.edu/fibers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7FC3B99A-5693-F746-8F0B-7344DBA61147}"/>
              </a:ext>
            </a:extLst>
          </p:cNvPr>
          <p:cNvSpPr txBox="1"/>
          <p:nvPr/>
        </p:nvSpPr>
        <p:spPr>
          <a:xfrm>
            <a:off x="1244851" y="323726"/>
            <a:ext cx="6654298" cy="11079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Welcome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72B9B-0F5C-DA45-A5F2-C162C19D6344}"/>
              </a:ext>
            </a:extLst>
          </p:cNvPr>
          <p:cNvSpPr txBox="1"/>
          <p:nvPr/>
        </p:nvSpPr>
        <p:spPr>
          <a:xfrm>
            <a:off x="2097380" y="3748169"/>
            <a:ext cx="494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dirty="0">
                <a:solidFill>
                  <a:srgbClr val="000000"/>
                </a:solidFill>
              </a:rPr>
              <a:t>BUFFALO STATE ART &amp; DESIGN DEPARTMENT</a:t>
            </a:r>
          </a:p>
        </p:txBody>
      </p:sp>
      <p:pic>
        <p:nvPicPr>
          <p:cNvPr id="12" name="Picture 11" descr="A room with white walls&#10;&#10;Description automatically generated">
            <a:extLst>
              <a:ext uri="{FF2B5EF4-FFF2-40B4-BE49-F238E27FC236}">
                <a16:creationId xmlns:a16="http://schemas.microsoft.com/office/drawing/2014/main" id="{F365792C-C792-47FB-A85B-110B90BAB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558" y="1114780"/>
            <a:ext cx="4928884" cy="2541056"/>
          </a:xfrm>
          <a:prstGeom prst="rect">
            <a:avLst/>
          </a:prstGeom>
        </p:spPr>
      </p:pic>
      <p:pic>
        <p:nvPicPr>
          <p:cNvPr id="14" name="Picture 1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E028D9A6-6F85-498C-A0A3-775F69C28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3" y="4482443"/>
            <a:ext cx="949301" cy="21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8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John </a:t>
            </a:r>
            <a:r>
              <a:rPr lang="en-US" dirty="0" err="1"/>
              <a:t>Latona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Fibers</a:t>
            </a:r>
          </a:p>
        </p:txBody>
      </p:sp>
      <p:pic>
        <p:nvPicPr>
          <p:cNvPr id="40" name="Picture Placeholder 39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307F675A-463B-4036-9DD8-6CF2DA3CA8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17" b="1617"/>
          <a:stretch>
            <a:fillRect/>
          </a:stretch>
        </p:blipFill>
        <p:spPr>
          <a:xfrm>
            <a:off x="652463" y="90488"/>
            <a:ext cx="5643562" cy="43688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52760E-EAA6-7D48-83F4-A4606BA8889A}"/>
              </a:ext>
            </a:extLst>
          </p:cNvPr>
          <p:cNvSpPr/>
          <p:nvPr/>
        </p:nvSpPr>
        <p:spPr>
          <a:xfrm>
            <a:off x="6513969" y="4591613"/>
            <a:ext cx="2485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/fibers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4263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Landon </a:t>
            </a:r>
            <a:r>
              <a:rPr lang="en-US" dirty="0" err="1"/>
              <a:t>Moreis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Fibers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r="1730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F887F8-4923-5F41-8FFA-E6480F26C2E5}"/>
              </a:ext>
            </a:extLst>
          </p:cNvPr>
          <p:cNvSpPr/>
          <p:nvPr/>
        </p:nvSpPr>
        <p:spPr>
          <a:xfrm>
            <a:off x="6513969" y="4591613"/>
            <a:ext cx="2485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/fibers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296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54B518-3307-4CEF-B2A9-D347D886BC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Dante Feliciano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B7194-9A9B-4F27-A275-2525416D98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Drawing</a:t>
            </a:r>
          </a:p>
        </p:txBody>
      </p:sp>
      <p:pic>
        <p:nvPicPr>
          <p:cNvPr id="18" name="Picture Placeholder 17" descr="A picture containing man, wearing, old, suit&#10;&#10;Description automatically generated">
            <a:extLst>
              <a:ext uri="{FF2B5EF4-FFF2-40B4-BE49-F238E27FC236}">
                <a16:creationId xmlns:a16="http://schemas.microsoft.com/office/drawing/2014/main" id="{8BF45EE1-FD63-43AC-8BBE-3C34515BA2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079" b="4079"/>
          <a:stretch>
            <a:fillRect/>
          </a:stretch>
        </p:blipFill>
        <p:spPr>
          <a:xfrm>
            <a:off x="2174055" y="239713"/>
            <a:ext cx="3598862" cy="46640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B0F55C-D4FC-1843-AF83-8A02F4802FA4}"/>
              </a:ext>
            </a:extLst>
          </p:cNvPr>
          <p:cNvSpPr/>
          <p:nvPr/>
        </p:nvSpPr>
        <p:spPr>
          <a:xfrm>
            <a:off x="5803271" y="4591613"/>
            <a:ext cx="3340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/painting-and-drawing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80974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C3A821-018F-4461-828D-FDBA95A571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Kaitlyn Malinowski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C33EE-6932-4853-9752-0F4292280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Drawing</a:t>
            </a:r>
          </a:p>
        </p:txBody>
      </p:sp>
      <p:pic>
        <p:nvPicPr>
          <p:cNvPr id="10" name="Picture Placeholder 9" descr="A picture containing clothing, shirt&#10;&#10;Description automatically generated">
            <a:extLst>
              <a:ext uri="{FF2B5EF4-FFF2-40B4-BE49-F238E27FC236}">
                <a16:creationId xmlns:a16="http://schemas.microsoft.com/office/drawing/2014/main" id="{DD6B9CFD-92B9-4A36-BB3F-B8D0C72919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219" b="5219"/>
          <a:stretch>
            <a:fillRect/>
          </a:stretch>
        </p:blipFill>
        <p:spPr>
          <a:xfrm>
            <a:off x="1833972" y="133597"/>
            <a:ext cx="4033837" cy="481647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C1B76F-A45B-C044-943F-4BD9A2E4E17C}"/>
              </a:ext>
            </a:extLst>
          </p:cNvPr>
          <p:cNvSpPr/>
          <p:nvPr/>
        </p:nvSpPr>
        <p:spPr>
          <a:xfrm>
            <a:off x="5939071" y="4591613"/>
            <a:ext cx="3340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/painting-and-drawing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67356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Graphic Design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r="1809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57F403-2E6B-6742-9AE9-DC9A925D0C65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/graphic-design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08458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John </a:t>
            </a:r>
            <a:r>
              <a:rPr lang="en-US" dirty="0" err="1"/>
              <a:t>Dejac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" b="176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Graphic Design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AB8417-3EAF-E349-8599-B3DE1A3261F1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/graphic-design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4828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CC1FCD-645C-4E76-93FD-FF6F64CFB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Caitlin Waldron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D2F3C8-A9E8-4D57-A78A-5205E20329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Interior Design </a:t>
            </a:r>
          </a:p>
        </p:txBody>
      </p:sp>
      <p:pic>
        <p:nvPicPr>
          <p:cNvPr id="18" name="Picture Placeholder 1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10A05FE-5AE0-4157-92F0-F9598C5E43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704" b="4704"/>
          <a:stretch>
            <a:fillRect/>
          </a:stretch>
        </p:blipFill>
        <p:spPr>
          <a:xfrm>
            <a:off x="125413" y="118663"/>
            <a:ext cx="8920162" cy="312261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E53085-BF91-4149-86AC-E4DE959D0F5B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/interior-design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50267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Rachel Crane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Interior Design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" b="2742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B21179-C053-0448-9BDD-A893C0C1F014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/interior-design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50227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Katelin </a:t>
            </a:r>
            <a:r>
              <a:rPr lang="en-US"/>
              <a:t>Hamann</a:t>
            </a:r>
            <a:r>
              <a:rPr lang="en-US" dirty="0"/>
              <a:t>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Interior Design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r="3917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D582D2-E8AA-2C46-BF69-269E7D3CB06C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/interior-design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41434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FAB0F1-FDD5-47D4-B460-23AC7B5008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Julia Pacer</a:t>
            </a:r>
          </a:p>
        </p:txBody>
      </p:sp>
      <p:pic>
        <p:nvPicPr>
          <p:cNvPr id="6" name="Picture Placeholder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E187023-2E57-47E9-8068-A801D18851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041" b="604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9D3CA-0B77-447B-9064-14E8EE44C9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Metals/Jewelry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D5A92-3054-B140-9E4A-9E5D04753F36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</a:t>
            </a:r>
            <a:r>
              <a:rPr lang="en-US" sz="1100" dirty="0" err="1">
                <a:hlinkClick r:id="rId3"/>
              </a:rPr>
              <a:t>metalsjewelry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1093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3C80D9-8B32-4932-9E55-05ABF90C6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Chelsea </a:t>
            </a:r>
            <a:r>
              <a:rPr lang="en-US" dirty="0" err="1"/>
              <a:t>Manhollan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BBCFC-DE76-426E-867B-B38A67FAFC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Art Education</a:t>
            </a:r>
          </a:p>
        </p:txBody>
      </p:sp>
      <p:pic>
        <p:nvPicPr>
          <p:cNvPr id="13" name="Picture Placeholder 12" descr="A picture containing old, building, photo, sitting&#10;&#10;Description automatically generated">
            <a:extLst>
              <a:ext uri="{FF2B5EF4-FFF2-40B4-BE49-F238E27FC236}">
                <a16:creationId xmlns:a16="http://schemas.microsoft.com/office/drawing/2014/main" id="{9C5F51A5-DF61-4158-948E-3AD0B014AE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4" r="2754"/>
          <a:stretch>
            <a:fillRect/>
          </a:stretch>
        </p:blipFill>
        <p:spPr>
          <a:xfrm>
            <a:off x="2554737" y="173172"/>
            <a:ext cx="3343045" cy="479715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47BDCB-1837-3446-B471-9C9CA169EBD4}"/>
              </a:ext>
            </a:extLst>
          </p:cNvPr>
          <p:cNvSpPr txBox="1"/>
          <p:nvPr/>
        </p:nvSpPr>
        <p:spPr>
          <a:xfrm>
            <a:off x="6228784" y="4591613"/>
            <a:ext cx="2915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/art-education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74420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Emily Ziegler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Metals/Jewelry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r="348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4A46BB-E277-B647-A3ED-D02033D20CDD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</a:t>
            </a:r>
            <a:r>
              <a:rPr lang="en-US" sz="1100" dirty="0" err="1">
                <a:hlinkClick r:id="rId3"/>
              </a:rPr>
              <a:t>metalsjewelry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81272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 Shi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Metals/Jewelry</a:t>
            </a:r>
          </a:p>
        </p:txBody>
      </p:sp>
      <p:pic>
        <p:nvPicPr>
          <p:cNvPr id="14" name="Picture Placeholder 13" descr="A picture containing sitting, table, small, blue&#10;&#10;Description automatically generated">
            <a:extLst>
              <a:ext uri="{FF2B5EF4-FFF2-40B4-BE49-F238E27FC236}">
                <a16:creationId xmlns:a16="http://schemas.microsoft.com/office/drawing/2014/main" id="{BA168FD1-39C8-4A8B-88A5-7B684A4BA0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95" b="1095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07EDCF-4E3B-DC4A-A55C-1C3C1D4A8288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</a:t>
            </a:r>
            <a:r>
              <a:rPr lang="en-US" sz="1100" dirty="0" err="1">
                <a:hlinkClick r:id="rId3"/>
              </a:rPr>
              <a:t>metalsjewelry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09415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D04700-E859-419A-BB44-1FD3C8B0D9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Danielle Saeva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B7C88-4E1B-4697-983B-40C456FB8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Painting</a:t>
            </a:r>
          </a:p>
        </p:txBody>
      </p:sp>
      <p:pic>
        <p:nvPicPr>
          <p:cNvPr id="14" name="Picture Placeholder 13" descr="A picture containing sitting, man, table, water&#10;&#10;Description automatically generated">
            <a:extLst>
              <a:ext uri="{FF2B5EF4-FFF2-40B4-BE49-F238E27FC236}">
                <a16:creationId xmlns:a16="http://schemas.microsoft.com/office/drawing/2014/main" id="{FA6FEC5B-17D1-4ADD-AD7E-9A33F114ED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960" b="4960"/>
          <a:stretch>
            <a:fillRect/>
          </a:stretch>
        </p:blipFill>
        <p:spPr>
          <a:xfrm>
            <a:off x="188561" y="572264"/>
            <a:ext cx="6424613" cy="318928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0E8AA0-5248-2649-A99A-0EEA5D9B8F70}"/>
              </a:ext>
            </a:extLst>
          </p:cNvPr>
          <p:cNvSpPr/>
          <p:nvPr/>
        </p:nvSpPr>
        <p:spPr>
          <a:xfrm>
            <a:off x="5803271" y="4591613"/>
            <a:ext cx="3340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/painting-and-drawing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41962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6B9E93-9E34-4C7C-B7CA-127BFA9DA4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Ann Pearson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E230F-9887-49AA-92A6-5314AAF8EA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Painting</a:t>
            </a:r>
          </a:p>
        </p:txBody>
      </p:sp>
      <p:pic>
        <p:nvPicPr>
          <p:cNvPr id="10" name="Picture Placeholder 9" descr="A picture containing building, outdoor, person, man&#10;&#10;Description automatically generated">
            <a:extLst>
              <a:ext uri="{FF2B5EF4-FFF2-40B4-BE49-F238E27FC236}">
                <a16:creationId xmlns:a16="http://schemas.microsoft.com/office/drawing/2014/main" id="{33B87215-B7D2-44FC-974A-647489097C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563" r="3563"/>
          <a:stretch>
            <a:fillRect/>
          </a:stretch>
        </p:blipFill>
        <p:spPr>
          <a:xfrm>
            <a:off x="2003425" y="84138"/>
            <a:ext cx="3587750" cy="497681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5034C5-254B-9C42-9014-1010F01C70AA}"/>
              </a:ext>
            </a:extLst>
          </p:cNvPr>
          <p:cNvSpPr/>
          <p:nvPr/>
        </p:nvSpPr>
        <p:spPr>
          <a:xfrm>
            <a:off x="5803271" y="4591613"/>
            <a:ext cx="3340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/painting-and-drawing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13300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6AB75B-8EA5-4D9A-8608-B10B822651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Jeremy </a:t>
            </a:r>
            <a:r>
              <a:rPr lang="en-US" dirty="0" err="1"/>
              <a:t>Jindra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0881E0-FDEF-41D1-AD47-BFC9B580E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Photography</a:t>
            </a:r>
          </a:p>
        </p:txBody>
      </p:sp>
      <p:pic>
        <p:nvPicPr>
          <p:cNvPr id="10" name="Picture Placeholder 9" descr="A close up of a tree&#10;&#10;Description automatically generated">
            <a:extLst>
              <a:ext uri="{FF2B5EF4-FFF2-40B4-BE49-F238E27FC236}">
                <a16:creationId xmlns:a16="http://schemas.microsoft.com/office/drawing/2014/main" id="{DC8EAD6C-1C3D-4154-9236-E93F4567EA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435" b="4435"/>
          <a:stretch>
            <a:fillRect/>
          </a:stretch>
        </p:blipFill>
        <p:spPr>
          <a:xfrm>
            <a:off x="300038" y="146050"/>
            <a:ext cx="6264275" cy="428148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EAE4EA-D8C9-9642-992D-26201B224499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/photography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76881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Mukrimat</a:t>
            </a:r>
            <a:r>
              <a:rPr lang="en-US" dirty="0"/>
              <a:t> </a:t>
            </a:r>
            <a:r>
              <a:rPr lang="en-US" dirty="0" err="1"/>
              <a:t>Sanusi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Photography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r="227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8AA892-969D-924F-9ADD-F01EA466C0F8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/photography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1168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Jessica </a:t>
            </a:r>
            <a:r>
              <a:rPr lang="en-US" dirty="0" err="1"/>
              <a:t>Rohl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Photography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96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E10C7B-AF65-A148-A34B-5546492D52A7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/photography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7032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87DD9-DEDF-4A89-993D-E7C3921D2E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Madeline Brown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316D2-78EC-496A-B936-88E229AAC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Printmaking</a:t>
            </a:r>
          </a:p>
        </p:txBody>
      </p:sp>
      <p:pic>
        <p:nvPicPr>
          <p:cNvPr id="26" name="Picture Placeholder 25" descr="A close up of a sign&#10;&#10;Description automatically generated">
            <a:extLst>
              <a:ext uri="{FF2B5EF4-FFF2-40B4-BE49-F238E27FC236}">
                <a16:creationId xmlns:a16="http://schemas.microsoft.com/office/drawing/2014/main" id="{5E1F8C5C-D785-45CB-A141-1B869B443E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92" r="992"/>
          <a:stretch>
            <a:fillRect/>
          </a:stretch>
        </p:blipFill>
        <p:spPr>
          <a:xfrm>
            <a:off x="1884363" y="111125"/>
            <a:ext cx="3978275" cy="494188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30756F-496B-144A-A7E4-5F305D3E6D2C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/printmaking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03375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1A9F5B-19A9-48CC-BC3C-F050280FE7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Megan Himes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E1886-EC52-4A7A-93B5-EF6075786F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Printmaking</a:t>
            </a:r>
          </a:p>
        </p:txBody>
      </p:sp>
      <p:pic>
        <p:nvPicPr>
          <p:cNvPr id="10" name="Picture Placeholder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A65DBE0-66B7-4967-954B-65D249E6DA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52" r="1552"/>
          <a:stretch>
            <a:fillRect/>
          </a:stretch>
        </p:blipFill>
        <p:spPr>
          <a:xfrm>
            <a:off x="1825128" y="427087"/>
            <a:ext cx="4248150" cy="39624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5732EB-FDC2-074B-9C7C-2FDEC1A03AC4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/printmaking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60359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66B457-45C2-4618-8E7D-63C6EA9519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Madeline Brown	</a:t>
            </a:r>
          </a:p>
        </p:txBody>
      </p:sp>
      <p:pic>
        <p:nvPicPr>
          <p:cNvPr id="6" name="Picture Placeholder 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DBD0A41-0AD1-4070-A848-0E740A2505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7" r="217"/>
          <a:stretch>
            <a:fillRect/>
          </a:stretch>
        </p:blipFill>
        <p:spPr>
          <a:xfrm>
            <a:off x="285750" y="146050"/>
            <a:ext cx="6278563" cy="43132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13DDAD-ABA4-4197-BF83-1315A8909C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Printmaking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ACD38C-4734-0F45-A249-88037EB6C3CD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/printmaking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1741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64AA04-A669-4673-A8BA-2B50532664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Megan </a:t>
            </a:r>
            <a:r>
              <a:rPr lang="en-US" dirty="0" err="1"/>
              <a:t>Tenney</a:t>
            </a:r>
            <a:endParaRPr lang="en-US" dirty="0"/>
          </a:p>
        </p:txBody>
      </p:sp>
      <p:pic>
        <p:nvPicPr>
          <p:cNvPr id="6" name="Picture Placeholder 5" descr="A picture containing indoor, sitting, doll, toy&#10;&#10;Description automatically generated">
            <a:extLst>
              <a:ext uri="{FF2B5EF4-FFF2-40B4-BE49-F238E27FC236}">
                <a16:creationId xmlns:a16="http://schemas.microsoft.com/office/drawing/2014/main" id="{5DEEE5D3-ACF7-4CBC-981B-5B6624A893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089" r="6089"/>
          <a:stretch>
            <a:fillRect/>
          </a:stretch>
        </p:blipFill>
        <p:spPr>
          <a:xfrm>
            <a:off x="2365377" y="165958"/>
            <a:ext cx="3092655" cy="477496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8E544-C91B-465A-8409-1BD611E308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Art 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4BC93-2863-614A-8C1D-66D68C1873B1}"/>
              </a:ext>
            </a:extLst>
          </p:cNvPr>
          <p:cNvSpPr txBox="1"/>
          <p:nvPr/>
        </p:nvSpPr>
        <p:spPr>
          <a:xfrm>
            <a:off x="5984341" y="4602173"/>
            <a:ext cx="2915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/art-education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1498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47B82-84BF-4E69-9401-8C15C3B743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Lauren McAvoy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C6D7A-2413-44B3-A521-2C9336ADBA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Sculpture</a:t>
            </a:r>
          </a:p>
        </p:txBody>
      </p:sp>
      <p:pic>
        <p:nvPicPr>
          <p:cNvPr id="14" name="Picture Placeholder 13" descr="A picture containing table, sitting, food, white&#10;&#10;Description automatically generated">
            <a:extLst>
              <a:ext uri="{FF2B5EF4-FFF2-40B4-BE49-F238E27FC236}">
                <a16:creationId xmlns:a16="http://schemas.microsoft.com/office/drawing/2014/main" id="{3AE4661D-8C61-49F9-B1BF-F194C3C3BF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34" b="634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DE5FD1-A87F-1648-87B6-AD8C6872CC4C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/sculpture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10131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B08AE4-2D83-4C1B-A6B0-39FA9F8B29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Iron Pour</a:t>
            </a:r>
          </a:p>
        </p:txBody>
      </p:sp>
      <p:pic>
        <p:nvPicPr>
          <p:cNvPr id="6" name="Picture Placeholder 5" descr="A group of people standing next to a factory&#10;&#10;Description automatically generated">
            <a:extLst>
              <a:ext uri="{FF2B5EF4-FFF2-40B4-BE49-F238E27FC236}">
                <a16:creationId xmlns:a16="http://schemas.microsoft.com/office/drawing/2014/main" id="{93C82271-CA44-4419-8BCC-DBB9E94439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439" b="8439"/>
          <a:stretch>
            <a:fillRect/>
          </a:stretch>
        </p:blipFill>
        <p:spPr>
          <a:xfrm>
            <a:off x="652463" y="104775"/>
            <a:ext cx="5238750" cy="435451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BBD24-1F40-4F84-B539-E24D0C5AEB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Sculpture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F29618-0E55-1141-BFAF-2693A5F6B711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/sculpture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44177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CC3009-4023-4E96-BD45-CBF46F4C5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Glen Stewart</a:t>
            </a:r>
          </a:p>
        </p:txBody>
      </p:sp>
      <p:pic>
        <p:nvPicPr>
          <p:cNvPr id="6" name="Picture Placeholder 5" descr="A picture containing indoor, sitting, chair, wooden&#10;&#10;Description automatically generated">
            <a:extLst>
              <a:ext uri="{FF2B5EF4-FFF2-40B4-BE49-F238E27FC236}">
                <a16:creationId xmlns:a16="http://schemas.microsoft.com/office/drawing/2014/main" id="{0F6497E9-1CF7-446E-A890-8793F2C33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" r="1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195C5-36AB-47E7-B83E-D2867AB7E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Sculpture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D2A7BA-18EC-044E-94FE-E5A3CAFF1F68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/sculpture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32463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Andrew Peek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Wood/Furniture</a:t>
            </a:r>
          </a:p>
        </p:txBody>
      </p:sp>
      <p:pic>
        <p:nvPicPr>
          <p:cNvPr id="7" name="Picture Placeholder 6" descr="A wooden table&#10;&#10;Description automatically generated">
            <a:extLst>
              <a:ext uri="{FF2B5EF4-FFF2-40B4-BE49-F238E27FC236}">
                <a16:creationId xmlns:a16="http://schemas.microsoft.com/office/drawing/2014/main" id="{6C3D041F-1544-4115-B40E-340992F272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263" b="8263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7E8346-00FC-D747-8C3D-1C659D610E3B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</a:t>
            </a:r>
            <a:r>
              <a:rPr lang="en-US" sz="1100" dirty="0" err="1">
                <a:hlinkClick r:id="rId3"/>
              </a:rPr>
              <a:t>woodfurniture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93655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Matthew Burch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Wood/Furniture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r="352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1A20F-A083-394F-933B-573293C1D4E6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</a:t>
            </a:r>
            <a:r>
              <a:rPr lang="en-US" sz="1100" dirty="0" err="1">
                <a:hlinkClick r:id="rId3"/>
              </a:rPr>
              <a:t>woodfurniture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98120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Noah </a:t>
            </a:r>
            <a:r>
              <a:rPr lang="en-US" dirty="0" err="1"/>
              <a:t>Giusiano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Wood/Furniture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7" b="10187"/>
          <a:stretch>
            <a:fillRect/>
          </a:stretch>
        </p:blipFill>
        <p:spPr>
          <a:xfrm>
            <a:off x="652463" y="82550"/>
            <a:ext cx="5911850" cy="43767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B99871-B18C-BD45-9ECB-F1B5277FC642}"/>
              </a:ext>
            </a:extLst>
          </p:cNvPr>
          <p:cNvSpPr/>
          <p:nvPr/>
        </p:nvSpPr>
        <p:spPr>
          <a:xfrm>
            <a:off x="6291614" y="4573978"/>
            <a:ext cx="30153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</a:t>
            </a:r>
            <a:r>
              <a:rPr lang="en-US" sz="1100" dirty="0" err="1">
                <a:hlinkClick r:id="rId3"/>
              </a:rPr>
              <a:t>woodfurniture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11679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977A9A-7F42-F742-BAD5-90225D8AA9F4}"/>
              </a:ext>
            </a:extLst>
          </p:cNvPr>
          <p:cNvSpPr txBox="1"/>
          <p:nvPr/>
        </p:nvSpPr>
        <p:spPr>
          <a:xfrm>
            <a:off x="2145887" y="1765425"/>
            <a:ext cx="4852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YOU CAN FIND ANSWERS TO FREQUENTLY</a:t>
            </a:r>
          </a:p>
          <a:p>
            <a:r>
              <a:rPr lang="en-US" dirty="0">
                <a:solidFill>
                  <a:srgbClr val="000000"/>
                </a:solidFill>
              </a:rPr>
              <a:t>ASKED QUESTIONS AT :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https://artdesign.buffalostate.edu/orientation-2020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ADD94-5B8B-41AC-B915-D4E2D630F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36" y="4494508"/>
            <a:ext cx="951058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20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74E8AF-8000-435E-9A8B-5A960A7FC2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Szenina Russo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4A56B-F766-4F09-9B13-F8ECA8B58D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Art History</a:t>
            </a:r>
          </a:p>
        </p:txBody>
      </p:sp>
      <p:pic>
        <p:nvPicPr>
          <p:cNvPr id="19" name="Picture Placeholder 1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DA8BDCE-8F02-4CBE-9990-D744DBB6C1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69" b="269"/>
          <a:stretch>
            <a:fillRect/>
          </a:stretch>
        </p:blipFill>
        <p:spPr>
          <a:xfrm>
            <a:off x="652463" y="49213"/>
            <a:ext cx="5911850" cy="44100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2CD42A-3151-BF4F-9AD4-F324D849A3F5}"/>
              </a:ext>
            </a:extLst>
          </p:cNvPr>
          <p:cNvSpPr txBox="1"/>
          <p:nvPr/>
        </p:nvSpPr>
        <p:spPr>
          <a:xfrm>
            <a:off x="6488527" y="4593119"/>
            <a:ext cx="2915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/art-history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44952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561099-0AA4-4D9E-B734-1D6D8124C6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Sabina </a:t>
            </a:r>
            <a:r>
              <a:rPr lang="en-US" dirty="0" err="1"/>
              <a:t>Mogavero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A6538-70C7-42BF-B436-001B1B51B1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Art Education</a:t>
            </a:r>
          </a:p>
        </p:txBody>
      </p:sp>
      <p:pic>
        <p:nvPicPr>
          <p:cNvPr id="27" name="Picture Placeholder 26" descr="A picture containing mirror&#10;&#10;Description automatically generated">
            <a:extLst>
              <a:ext uri="{FF2B5EF4-FFF2-40B4-BE49-F238E27FC236}">
                <a16:creationId xmlns:a16="http://schemas.microsoft.com/office/drawing/2014/main" id="{6F972D50-7D77-45FE-AAB4-6909E795A5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" r="30"/>
          <a:stretch>
            <a:fillRect/>
          </a:stretch>
        </p:blipFill>
        <p:spPr>
          <a:xfrm>
            <a:off x="146050" y="125413"/>
            <a:ext cx="7602538" cy="309245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B119D0-1737-1049-B97A-20E591ED239D}"/>
              </a:ext>
            </a:extLst>
          </p:cNvPr>
          <p:cNvSpPr/>
          <p:nvPr/>
        </p:nvSpPr>
        <p:spPr>
          <a:xfrm>
            <a:off x="6510526" y="4611226"/>
            <a:ext cx="26334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/ceramics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59654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82CBE9-1951-4684-98FA-9542AD18F3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Heather Hartz 	</a:t>
            </a:r>
          </a:p>
        </p:txBody>
      </p:sp>
      <p:pic>
        <p:nvPicPr>
          <p:cNvPr id="6" name="Picture Placeholder 5" descr="A picture containing indoor, sitting, doughnut, donut&#10;&#10;Description automatically generated">
            <a:extLst>
              <a:ext uri="{FF2B5EF4-FFF2-40B4-BE49-F238E27FC236}">
                <a16:creationId xmlns:a16="http://schemas.microsoft.com/office/drawing/2014/main" id="{2492CEB0-E5DF-498D-9F45-6A461E32B6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84" b="98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5188DE-1608-4EA0-A096-1F3AFA75F9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Ceramics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D5559-447C-C140-BCEA-9CD5D6C55163}"/>
              </a:ext>
            </a:extLst>
          </p:cNvPr>
          <p:cNvSpPr/>
          <p:nvPr/>
        </p:nvSpPr>
        <p:spPr>
          <a:xfrm>
            <a:off x="6510526" y="4591613"/>
            <a:ext cx="26334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/ceramics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23987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Meg </a:t>
            </a:r>
            <a:r>
              <a:rPr lang="en-US" dirty="0" err="1"/>
              <a:t>McCuen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Ceramics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r="205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73B244-6789-814F-BC67-1B42765A19BD}"/>
              </a:ext>
            </a:extLst>
          </p:cNvPr>
          <p:cNvSpPr/>
          <p:nvPr/>
        </p:nvSpPr>
        <p:spPr>
          <a:xfrm>
            <a:off x="6629398" y="4602173"/>
            <a:ext cx="26334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/ceramics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8205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Liam Calhoun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Ceramics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 b="4780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ABF3B6-B3B4-3840-9109-B068066BF630}"/>
              </a:ext>
            </a:extLst>
          </p:cNvPr>
          <p:cNvSpPr/>
          <p:nvPr/>
        </p:nvSpPr>
        <p:spPr>
          <a:xfrm>
            <a:off x="6565019" y="4591613"/>
            <a:ext cx="26334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/ceramics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9876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Elizabeth Dodge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Fibers</a:t>
            </a:r>
          </a:p>
        </p:txBody>
      </p:sp>
      <p:pic>
        <p:nvPicPr>
          <p:cNvPr id="12" name="Picture Placeholder 11" descr="A picture containing room&#10;&#10;Description automatically generated">
            <a:extLst>
              <a:ext uri="{FF2B5EF4-FFF2-40B4-BE49-F238E27FC236}">
                <a16:creationId xmlns:a16="http://schemas.microsoft.com/office/drawing/2014/main" id="{BA5D9A50-70AF-46CA-B17E-81750C95C7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11" b="511"/>
          <a:stretch>
            <a:fillRect/>
          </a:stretch>
        </p:blipFill>
        <p:spPr>
          <a:xfrm>
            <a:off x="2001838" y="104775"/>
            <a:ext cx="3295650" cy="490061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084192-DBF7-0B4D-B34E-9399DA051BA1}"/>
              </a:ext>
            </a:extLst>
          </p:cNvPr>
          <p:cNvSpPr/>
          <p:nvPr/>
        </p:nvSpPr>
        <p:spPr>
          <a:xfrm>
            <a:off x="6513969" y="4591613"/>
            <a:ext cx="2485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For more information: </a:t>
            </a:r>
            <a:r>
              <a:rPr lang="en-US" sz="1100" dirty="0">
                <a:hlinkClick r:id="rId3"/>
              </a:rPr>
              <a:t>https://</a:t>
            </a:r>
            <a:r>
              <a:rPr lang="en-US" sz="1100" dirty="0" err="1">
                <a:hlinkClick r:id="rId3"/>
              </a:rPr>
              <a:t>artdesign.buffalostate.edu</a:t>
            </a:r>
            <a:r>
              <a:rPr lang="en-US" sz="1100" dirty="0">
                <a:hlinkClick r:id="rId3"/>
              </a:rPr>
              <a:t>/fibers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79205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DFE4D9"/>
      </a:dk1>
      <a:lt1>
        <a:sysClr val="window" lastClr="FFFFFF"/>
      </a:lt1>
      <a:dk2>
        <a:srgbClr val="1F497D"/>
      </a:dk2>
      <a:lt2>
        <a:srgbClr val="DFE4DA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13310</TotalTime>
  <Words>594</Words>
  <Application>Microsoft Office PowerPoint</Application>
  <PresentationFormat>On-screen Show (16:9)</PresentationFormat>
  <Paragraphs>107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Buffalo State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 Friesen</dc:creator>
  <cp:lastModifiedBy>Bogner, Marie</cp:lastModifiedBy>
  <cp:revision>143</cp:revision>
  <dcterms:created xsi:type="dcterms:W3CDTF">2017-02-08T17:30:05Z</dcterms:created>
  <dcterms:modified xsi:type="dcterms:W3CDTF">2020-06-09T20:41:52Z</dcterms:modified>
</cp:coreProperties>
</file>